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b10bc729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b10bc729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1b10bc7298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1b10bc7298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b10bc7298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b10bc7298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b10bc72989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b10bc72989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b10bc7298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1b10bc7298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b10bc7298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b10bc72989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b10bc72989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b10bc72989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DCECD5"/>
            </a:gs>
            <a:gs pos="100000">
              <a:srgbClr val="93BC81"/>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9.png"/><Relationship Id="rId7" Type="http://schemas.openxmlformats.org/officeDocument/2006/relationships/image" Target="../media/image11.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D2E9"/>
            </a:gs>
            <a:gs pos="100000">
              <a:srgbClr val="045962"/>
            </a:gs>
          </a:gsLst>
          <a:path path="circle">
            <a:fillToRect b="50%" l="50%" r="50%" t="50%"/>
          </a:path>
          <a:tileRect/>
        </a:gra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5" name="Google Shape;55;p13"/>
          <p:cNvSpPr txBox="1"/>
          <p:nvPr>
            <p:ph type="ctrTitle"/>
          </p:nvPr>
        </p:nvSpPr>
        <p:spPr>
          <a:xfrm>
            <a:off x="129533" y="12490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Tropical evergreen forest</a:t>
            </a:r>
            <a:endParaRPr/>
          </a:p>
        </p:txBody>
      </p:sp>
      <p:sp>
        <p:nvSpPr>
          <p:cNvPr id="56" name="Google Shape;56;p13"/>
          <p:cNvSpPr txBox="1"/>
          <p:nvPr>
            <p:ph idx="1" type="subTitle"/>
          </p:nvPr>
        </p:nvSpPr>
        <p:spPr>
          <a:xfrm>
            <a:off x="4221625" y="3380700"/>
            <a:ext cx="42603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rPr>
              <a:t>By kayalvizhi </a:t>
            </a:r>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tropical evergreen forest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rgbClr val="202124"/>
                </a:solidFill>
              </a:rPr>
              <a:t>Tropical evergreen forests are dense, multi-layered, and harbour many types of plants and animals. These forests are found in the areas receiving heavy rainfall which is more than 200 cm annual rainfall. They are very dense. Even the sunlight does not reach the ground. Numerous species of trees are found in these forests. Tropical rainforest is the other name for tropical evergreen forest.</a:t>
            </a:r>
            <a:endParaRPr sz="1600">
              <a:solidFill>
                <a:srgbClr val="202124"/>
              </a:solidFill>
            </a:endParaRPr>
          </a:p>
          <a:p>
            <a:pPr indent="0" lvl="0" marL="0" rtl="0" algn="l">
              <a:spcBef>
                <a:spcPts val="1200"/>
              </a:spcBef>
              <a:spcAft>
                <a:spcPts val="1200"/>
              </a:spcAft>
              <a:buNone/>
            </a:pPr>
            <a:r>
              <a:t/>
            </a:r>
            <a:endParaRPr sz="1600">
              <a:solidFill>
                <a:srgbClr val="202124"/>
              </a:solidFill>
              <a:highlight>
                <a:srgbClr val="FFFFFF"/>
              </a:highlight>
            </a:endParaRPr>
          </a:p>
        </p:txBody>
      </p:sp>
      <p:pic>
        <p:nvPicPr>
          <p:cNvPr id="63" name="Google Shape;63;p14"/>
          <p:cNvPicPr preferRelativeResize="0"/>
          <p:nvPr/>
        </p:nvPicPr>
        <p:blipFill rotWithShape="1">
          <a:blip r:embed="rId3">
            <a:alphaModFix/>
          </a:blip>
          <a:srcRect b="11694" l="0" r="0" t="10186"/>
          <a:stretch/>
        </p:blipFill>
        <p:spPr>
          <a:xfrm>
            <a:off x="311700" y="3125325"/>
            <a:ext cx="2466975" cy="1443550"/>
          </a:xfrm>
          <a:prstGeom prst="rect">
            <a:avLst/>
          </a:prstGeom>
          <a:noFill/>
          <a:ln>
            <a:noFill/>
          </a:ln>
        </p:spPr>
      </p:pic>
      <p:pic>
        <p:nvPicPr>
          <p:cNvPr id="64" name="Google Shape;64;p14"/>
          <p:cNvPicPr preferRelativeResize="0"/>
          <p:nvPr/>
        </p:nvPicPr>
        <p:blipFill>
          <a:blip r:embed="rId4">
            <a:alphaModFix/>
          </a:blip>
          <a:stretch>
            <a:fillRect/>
          </a:stretch>
        </p:blipFill>
        <p:spPr>
          <a:xfrm>
            <a:off x="2862150" y="2739263"/>
            <a:ext cx="3305175" cy="1381125"/>
          </a:xfrm>
          <a:prstGeom prst="rect">
            <a:avLst/>
          </a:prstGeom>
          <a:noFill/>
          <a:ln>
            <a:noFill/>
          </a:ln>
        </p:spPr>
      </p:pic>
      <p:pic>
        <p:nvPicPr>
          <p:cNvPr id="65" name="Google Shape;65;p14"/>
          <p:cNvPicPr preferRelativeResize="0"/>
          <p:nvPr/>
        </p:nvPicPr>
        <p:blipFill>
          <a:blip r:embed="rId5">
            <a:alphaModFix/>
          </a:blip>
          <a:stretch>
            <a:fillRect/>
          </a:stretch>
        </p:blipFill>
        <p:spPr>
          <a:xfrm>
            <a:off x="6250795" y="3073864"/>
            <a:ext cx="2622150" cy="1546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1" name="Google Shape;71;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2" name="Google Shape;72;p15"/>
          <p:cNvPicPr preferRelativeResize="0"/>
          <p:nvPr/>
        </p:nvPicPr>
        <p:blipFill>
          <a:blip r:embed="rId3">
            <a:alphaModFix/>
          </a:blip>
          <a:stretch>
            <a:fillRect/>
          </a:stretch>
        </p:blipFill>
        <p:spPr>
          <a:xfrm>
            <a:off x="634901" y="1017725"/>
            <a:ext cx="7334711" cy="4125775"/>
          </a:xfrm>
          <a:prstGeom prst="rect">
            <a:avLst/>
          </a:prstGeom>
          <a:noFill/>
          <a:ln>
            <a:noFill/>
          </a:ln>
        </p:spPr>
      </p:pic>
      <p:sp>
        <p:nvSpPr>
          <p:cNvPr id="73" name="Google Shape;73;p15"/>
          <p:cNvSpPr txBox="1"/>
          <p:nvPr>
            <p:ph type="title"/>
          </p:nvPr>
        </p:nvSpPr>
        <p:spPr>
          <a:xfrm>
            <a:off x="732150" y="3329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is it found internationally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0" name="Google Shape;80;p16"/>
          <p:cNvPicPr preferRelativeResize="0"/>
          <p:nvPr/>
        </p:nvPicPr>
        <p:blipFill>
          <a:blip r:embed="rId3">
            <a:alphaModFix/>
          </a:blip>
          <a:stretch>
            <a:fillRect/>
          </a:stretch>
        </p:blipFill>
        <p:spPr>
          <a:xfrm>
            <a:off x="84100" y="0"/>
            <a:ext cx="5073426" cy="5143500"/>
          </a:xfrm>
          <a:prstGeom prst="rect">
            <a:avLst/>
          </a:prstGeom>
          <a:noFill/>
          <a:ln>
            <a:noFill/>
          </a:ln>
        </p:spPr>
      </p:pic>
      <p:sp>
        <p:nvSpPr>
          <p:cNvPr id="81" name="Google Shape;81;p16"/>
          <p:cNvSpPr txBox="1"/>
          <p:nvPr>
            <p:ph type="title"/>
          </p:nvPr>
        </p:nvSpPr>
        <p:spPr>
          <a:xfrm>
            <a:off x="5395775" y="1370000"/>
            <a:ext cx="3335700" cy="1853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Where is it found in india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7" name="Google Shape;87;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8" name="Google Shape;88;p17"/>
          <p:cNvPicPr preferRelativeResize="0"/>
          <p:nvPr/>
        </p:nvPicPr>
        <p:blipFill>
          <a:blip r:embed="rId3">
            <a:alphaModFix/>
          </a:blip>
          <a:stretch>
            <a:fillRect/>
          </a:stretch>
        </p:blipFill>
        <p:spPr>
          <a:xfrm>
            <a:off x="7" y="0"/>
            <a:ext cx="4010986" cy="5143500"/>
          </a:xfrm>
          <a:prstGeom prst="rect">
            <a:avLst/>
          </a:prstGeom>
          <a:noFill/>
          <a:ln>
            <a:noFill/>
          </a:ln>
        </p:spPr>
      </p:pic>
      <p:sp>
        <p:nvSpPr>
          <p:cNvPr id="89" name="Google Shape;89;p17"/>
          <p:cNvSpPr txBox="1"/>
          <p:nvPr>
            <p:ph type="title"/>
          </p:nvPr>
        </p:nvSpPr>
        <p:spPr>
          <a:xfrm rot="621">
            <a:off x="4162200" y="2087250"/>
            <a:ext cx="4981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is it found in tamil nadu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8"/>
          <p:cNvSpPr txBox="1"/>
          <p:nvPr>
            <p:ph type="title"/>
          </p:nvPr>
        </p:nvSpPr>
        <p:spPr>
          <a:xfrm>
            <a:off x="311700" y="1927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vegetation in tropical evergreen forest</a:t>
            </a:r>
            <a:endParaRPr/>
          </a:p>
        </p:txBody>
      </p:sp>
      <p:sp>
        <p:nvSpPr>
          <p:cNvPr id="95" name="Google Shape;95;p18"/>
          <p:cNvSpPr txBox="1"/>
          <p:nvPr>
            <p:ph idx="1" type="body"/>
          </p:nvPr>
        </p:nvSpPr>
        <p:spPr>
          <a:xfrm>
            <a:off x="311700" y="765450"/>
            <a:ext cx="3346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rgbClr val="202124"/>
                </a:solidFill>
              </a:rPr>
              <a:t>Since the region is warm and wet throughout the year, it has a luxuriant vegetation of all kinds trees, shrubs, and creepers giving it a multilayered structure. Some of the commercially important trees of this forest are ebony, mahogany, </a:t>
            </a:r>
            <a:r>
              <a:rPr lang="en" sz="1600">
                <a:solidFill>
                  <a:srgbClr val="202124"/>
                </a:solidFill>
              </a:rPr>
              <a:t>r</a:t>
            </a:r>
            <a:r>
              <a:rPr lang="en" sz="1600">
                <a:solidFill>
                  <a:srgbClr val="202124"/>
                </a:solidFill>
              </a:rPr>
              <a:t>osewood,</a:t>
            </a:r>
            <a:r>
              <a:rPr lang="en" sz="1600">
                <a:solidFill>
                  <a:srgbClr val="202124"/>
                </a:solidFill>
              </a:rPr>
              <a:t> r</a:t>
            </a:r>
            <a:r>
              <a:rPr lang="en" sz="1600">
                <a:solidFill>
                  <a:srgbClr val="202124"/>
                </a:solidFill>
              </a:rPr>
              <a:t>ubber and cinchona.</a:t>
            </a:r>
            <a:endParaRPr sz="1600"/>
          </a:p>
        </p:txBody>
      </p:sp>
      <p:pic>
        <p:nvPicPr>
          <p:cNvPr id="96" name="Google Shape;96;p18"/>
          <p:cNvPicPr preferRelativeResize="0"/>
          <p:nvPr/>
        </p:nvPicPr>
        <p:blipFill>
          <a:blip r:embed="rId3">
            <a:alphaModFix/>
          </a:blip>
          <a:stretch>
            <a:fillRect/>
          </a:stretch>
        </p:blipFill>
        <p:spPr>
          <a:xfrm>
            <a:off x="3559863" y="3119600"/>
            <a:ext cx="2466975" cy="1847850"/>
          </a:xfrm>
          <a:prstGeom prst="rect">
            <a:avLst/>
          </a:prstGeom>
          <a:noFill/>
          <a:ln>
            <a:noFill/>
          </a:ln>
        </p:spPr>
      </p:pic>
      <p:pic>
        <p:nvPicPr>
          <p:cNvPr id="97" name="Google Shape;97;p18"/>
          <p:cNvPicPr preferRelativeResize="0"/>
          <p:nvPr/>
        </p:nvPicPr>
        <p:blipFill>
          <a:blip r:embed="rId4">
            <a:alphaModFix/>
          </a:blip>
          <a:stretch>
            <a:fillRect/>
          </a:stretch>
        </p:blipFill>
        <p:spPr>
          <a:xfrm>
            <a:off x="311688" y="3119600"/>
            <a:ext cx="2466975" cy="1847850"/>
          </a:xfrm>
          <a:prstGeom prst="rect">
            <a:avLst/>
          </a:prstGeom>
          <a:noFill/>
          <a:ln>
            <a:noFill/>
          </a:ln>
        </p:spPr>
      </p:pic>
      <p:pic>
        <p:nvPicPr>
          <p:cNvPr id="98" name="Google Shape;98;p18"/>
          <p:cNvPicPr preferRelativeResize="0"/>
          <p:nvPr/>
        </p:nvPicPr>
        <p:blipFill>
          <a:blip r:embed="rId5">
            <a:alphaModFix/>
          </a:blip>
          <a:stretch>
            <a:fillRect/>
          </a:stretch>
        </p:blipFill>
        <p:spPr>
          <a:xfrm>
            <a:off x="3869613" y="828675"/>
            <a:ext cx="2619375" cy="1743075"/>
          </a:xfrm>
          <a:prstGeom prst="rect">
            <a:avLst/>
          </a:prstGeom>
          <a:noFill/>
          <a:ln>
            <a:noFill/>
          </a:ln>
        </p:spPr>
      </p:pic>
      <p:pic>
        <p:nvPicPr>
          <p:cNvPr id="99" name="Google Shape;99;p18"/>
          <p:cNvPicPr preferRelativeResize="0"/>
          <p:nvPr/>
        </p:nvPicPr>
        <p:blipFill>
          <a:blip r:embed="rId6">
            <a:alphaModFix/>
          </a:blip>
          <a:stretch>
            <a:fillRect/>
          </a:stretch>
        </p:blipFill>
        <p:spPr>
          <a:xfrm>
            <a:off x="7198913" y="121563"/>
            <a:ext cx="1743075" cy="2619375"/>
          </a:xfrm>
          <a:prstGeom prst="rect">
            <a:avLst/>
          </a:prstGeom>
          <a:noFill/>
          <a:ln>
            <a:noFill/>
          </a:ln>
        </p:spPr>
      </p:pic>
      <p:pic>
        <p:nvPicPr>
          <p:cNvPr id="100" name="Google Shape;100;p18"/>
          <p:cNvPicPr preferRelativeResize="0"/>
          <p:nvPr/>
        </p:nvPicPr>
        <p:blipFill>
          <a:blip r:embed="rId7">
            <a:alphaModFix/>
          </a:blip>
          <a:stretch>
            <a:fillRect/>
          </a:stretch>
        </p:blipFill>
        <p:spPr>
          <a:xfrm>
            <a:off x="6365313" y="2949413"/>
            <a:ext cx="2466975" cy="18573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Types of wildlife in tropical evergreen forest</a:t>
            </a:r>
            <a:endParaRPr/>
          </a:p>
        </p:txBody>
      </p:sp>
      <p:sp>
        <p:nvSpPr>
          <p:cNvPr id="106" name="Google Shape;106;p19"/>
          <p:cNvSpPr txBox="1"/>
          <p:nvPr>
            <p:ph idx="1" type="body"/>
          </p:nvPr>
        </p:nvSpPr>
        <p:spPr>
          <a:xfrm>
            <a:off x="311700" y="1152475"/>
            <a:ext cx="2813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600">
                <a:solidFill>
                  <a:srgbClr val="202124"/>
                </a:solidFill>
              </a:rPr>
              <a:t>Few of the common animal species found in tropical evergreen forests are monkeys, tigers, elephants, deer, lemur, one-horned rhino, birds, sloths, bats, scorpions, snails, etc.</a:t>
            </a:r>
            <a:endParaRPr sz="1600"/>
          </a:p>
        </p:txBody>
      </p:sp>
      <p:pic>
        <p:nvPicPr>
          <p:cNvPr id="107" name="Google Shape;107;p19"/>
          <p:cNvPicPr preferRelativeResize="0"/>
          <p:nvPr/>
        </p:nvPicPr>
        <p:blipFill>
          <a:blip r:embed="rId3">
            <a:alphaModFix/>
          </a:blip>
          <a:stretch>
            <a:fillRect/>
          </a:stretch>
        </p:blipFill>
        <p:spPr>
          <a:xfrm>
            <a:off x="5602613" y="2763938"/>
            <a:ext cx="1452599" cy="2179451"/>
          </a:xfrm>
          <a:prstGeom prst="rect">
            <a:avLst/>
          </a:prstGeom>
          <a:noFill/>
          <a:ln>
            <a:noFill/>
          </a:ln>
        </p:spPr>
      </p:pic>
      <p:pic>
        <p:nvPicPr>
          <p:cNvPr id="108" name="Google Shape;108;p19"/>
          <p:cNvPicPr preferRelativeResize="0"/>
          <p:nvPr/>
        </p:nvPicPr>
        <p:blipFill>
          <a:blip r:embed="rId4">
            <a:alphaModFix/>
          </a:blip>
          <a:stretch>
            <a:fillRect/>
          </a:stretch>
        </p:blipFill>
        <p:spPr>
          <a:xfrm>
            <a:off x="7216025" y="445025"/>
            <a:ext cx="1717275" cy="1128325"/>
          </a:xfrm>
          <a:prstGeom prst="rect">
            <a:avLst/>
          </a:prstGeom>
          <a:noFill/>
          <a:ln>
            <a:noFill/>
          </a:ln>
        </p:spPr>
      </p:pic>
      <p:pic>
        <p:nvPicPr>
          <p:cNvPr id="109" name="Google Shape;109;p19"/>
          <p:cNvPicPr preferRelativeResize="0"/>
          <p:nvPr/>
        </p:nvPicPr>
        <p:blipFill>
          <a:blip r:embed="rId5">
            <a:alphaModFix/>
          </a:blip>
          <a:stretch>
            <a:fillRect/>
          </a:stretch>
        </p:blipFill>
        <p:spPr>
          <a:xfrm>
            <a:off x="2840925" y="2871976"/>
            <a:ext cx="2466975" cy="1847850"/>
          </a:xfrm>
          <a:prstGeom prst="rect">
            <a:avLst/>
          </a:prstGeom>
          <a:noFill/>
          <a:ln>
            <a:noFill/>
          </a:ln>
        </p:spPr>
      </p:pic>
      <p:pic>
        <p:nvPicPr>
          <p:cNvPr id="110" name="Google Shape;110;p19"/>
          <p:cNvPicPr preferRelativeResize="0"/>
          <p:nvPr/>
        </p:nvPicPr>
        <p:blipFill>
          <a:blip r:embed="rId6">
            <a:alphaModFix/>
          </a:blip>
          <a:stretch>
            <a:fillRect/>
          </a:stretch>
        </p:blipFill>
        <p:spPr>
          <a:xfrm>
            <a:off x="427875" y="3311594"/>
            <a:ext cx="2188425" cy="1631800"/>
          </a:xfrm>
          <a:prstGeom prst="rect">
            <a:avLst/>
          </a:prstGeom>
          <a:noFill/>
          <a:ln>
            <a:noFill/>
          </a:ln>
        </p:spPr>
      </p:pic>
      <p:pic>
        <p:nvPicPr>
          <p:cNvPr id="111" name="Google Shape;111;p19"/>
          <p:cNvPicPr preferRelativeResize="0"/>
          <p:nvPr/>
        </p:nvPicPr>
        <p:blipFill>
          <a:blip r:embed="rId7">
            <a:alphaModFix/>
          </a:blip>
          <a:stretch>
            <a:fillRect/>
          </a:stretch>
        </p:blipFill>
        <p:spPr>
          <a:xfrm>
            <a:off x="7209763" y="1805475"/>
            <a:ext cx="1743075" cy="2619375"/>
          </a:xfrm>
          <a:prstGeom prst="rect">
            <a:avLst/>
          </a:prstGeom>
          <a:noFill/>
          <a:ln>
            <a:noFill/>
          </a:ln>
        </p:spPr>
      </p:pic>
      <p:pic>
        <p:nvPicPr>
          <p:cNvPr id="112" name="Google Shape;112;p19"/>
          <p:cNvPicPr preferRelativeResize="0"/>
          <p:nvPr/>
        </p:nvPicPr>
        <p:blipFill>
          <a:blip r:embed="rId8">
            <a:alphaModFix/>
          </a:blip>
          <a:stretch>
            <a:fillRect/>
          </a:stretch>
        </p:blipFill>
        <p:spPr>
          <a:xfrm>
            <a:off x="3946863" y="1017735"/>
            <a:ext cx="2447707" cy="1631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Advantages of tropical evergreen forests </a:t>
            </a:r>
            <a:endParaRPr/>
          </a:p>
        </p:txBody>
      </p:sp>
      <p:sp>
        <p:nvSpPr>
          <p:cNvPr id="118" name="Google Shape;118;p20"/>
          <p:cNvSpPr txBox="1"/>
          <p:nvPr>
            <p:ph idx="1" type="body"/>
          </p:nvPr>
        </p:nvSpPr>
        <p:spPr>
          <a:xfrm>
            <a:off x="112125" y="1499600"/>
            <a:ext cx="4092300" cy="2536800"/>
          </a:xfrm>
          <a:prstGeom prst="rect">
            <a:avLst/>
          </a:prstGeom>
        </p:spPr>
        <p:txBody>
          <a:bodyPr anchorCtr="0" anchor="t" bIns="91425" lIns="91425" spcFirstLastPara="1" rIns="91425" wrap="square" tIns="91425">
            <a:normAutofit fontScale="92500" lnSpcReduction="20000"/>
          </a:bodyPr>
          <a:lstStyle/>
          <a:p>
            <a:pPr indent="-322580" lvl="0" marL="457200" rtl="0" algn="l">
              <a:spcBef>
                <a:spcPts val="0"/>
              </a:spcBef>
              <a:spcAft>
                <a:spcPts val="0"/>
              </a:spcAft>
              <a:buClr>
                <a:srgbClr val="000000"/>
              </a:buClr>
              <a:buSzPct val="100000"/>
              <a:buChar char="●"/>
            </a:pPr>
            <a:r>
              <a:rPr lang="en" sz="1600">
                <a:solidFill>
                  <a:srgbClr val="000000"/>
                </a:solidFill>
              </a:rPr>
              <a:t>help stabilize the world's climate;</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provide a home to many plants and animals;</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maintain the water cycle.</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protect against flood, drought, and erosion;</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are a source for medicines and foods;</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support tribal people; and.</a:t>
            </a:r>
            <a:endParaRPr sz="1600">
              <a:solidFill>
                <a:srgbClr val="000000"/>
              </a:solidFill>
            </a:endParaRPr>
          </a:p>
          <a:p>
            <a:pPr indent="-322580" lvl="0" marL="457200" rtl="0" algn="l">
              <a:spcBef>
                <a:spcPts val="0"/>
              </a:spcBef>
              <a:spcAft>
                <a:spcPts val="0"/>
              </a:spcAft>
              <a:buClr>
                <a:srgbClr val="000000"/>
              </a:buClr>
              <a:buSzPct val="100000"/>
              <a:buChar char="●"/>
            </a:pPr>
            <a:r>
              <a:rPr lang="en" sz="1600">
                <a:solidFill>
                  <a:srgbClr val="000000"/>
                </a:solidFill>
              </a:rPr>
              <a:t>are an interesting place to visit.</a:t>
            </a:r>
            <a:endParaRPr sz="1600">
              <a:solidFill>
                <a:srgbClr val="000000"/>
              </a:solidFill>
            </a:endParaRPr>
          </a:p>
          <a:p>
            <a:pPr indent="0" lvl="0" marL="0" rtl="0" algn="l">
              <a:spcBef>
                <a:spcPts val="300"/>
              </a:spcBef>
              <a:spcAft>
                <a:spcPts val="1200"/>
              </a:spcAft>
              <a:buNone/>
            </a:pPr>
            <a:r>
              <a:t/>
            </a:r>
            <a:endParaRPr/>
          </a:p>
        </p:txBody>
      </p:sp>
      <p:pic>
        <p:nvPicPr>
          <p:cNvPr id="119" name="Google Shape;119;p20"/>
          <p:cNvPicPr preferRelativeResize="0"/>
          <p:nvPr/>
        </p:nvPicPr>
        <p:blipFill>
          <a:blip r:embed="rId3">
            <a:alphaModFix/>
          </a:blip>
          <a:stretch>
            <a:fillRect/>
          </a:stretch>
        </p:blipFill>
        <p:spPr>
          <a:xfrm>
            <a:off x="3484438" y="3206613"/>
            <a:ext cx="2466975" cy="1847850"/>
          </a:xfrm>
          <a:prstGeom prst="rect">
            <a:avLst/>
          </a:prstGeom>
          <a:noFill/>
          <a:ln>
            <a:noFill/>
          </a:ln>
        </p:spPr>
      </p:pic>
      <p:pic>
        <p:nvPicPr>
          <p:cNvPr id="120" name="Google Shape;120;p20"/>
          <p:cNvPicPr preferRelativeResize="0"/>
          <p:nvPr/>
        </p:nvPicPr>
        <p:blipFill>
          <a:blip r:embed="rId4">
            <a:alphaModFix/>
          </a:blip>
          <a:stretch>
            <a:fillRect/>
          </a:stretch>
        </p:blipFill>
        <p:spPr>
          <a:xfrm>
            <a:off x="4571988" y="1169488"/>
            <a:ext cx="2619375" cy="1743075"/>
          </a:xfrm>
          <a:prstGeom prst="rect">
            <a:avLst/>
          </a:prstGeom>
          <a:noFill/>
          <a:ln>
            <a:noFill/>
          </a:ln>
        </p:spPr>
      </p:pic>
      <p:pic>
        <p:nvPicPr>
          <p:cNvPr id="121" name="Google Shape;121;p20"/>
          <p:cNvPicPr preferRelativeResize="0"/>
          <p:nvPr/>
        </p:nvPicPr>
        <p:blipFill>
          <a:blip r:embed="rId5">
            <a:alphaModFix/>
          </a:blip>
          <a:stretch>
            <a:fillRect/>
          </a:stretch>
        </p:blipFill>
        <p:spPr>
          <a:xfrm>
            <a:off x="6103813" y="3064963"/>
            <a:ext cx="2886582" cy="192613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